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</p14:sldIdLst>
        </p14:section>
        <p14:section name="Sekcja bez tytułu" id="{1E0FB385-EACF-4695-B149-DA9EFCDC536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6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BB77B4-C9BB-455A-BF10-D8DF8608C634}" type="doc">
      <dgm:prSet loTypeId="urn:microsoft.com/office/officeart/2005/8/layout/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3C84170-0250-4064-B675-234FA573E089}">
      <dgm:prSet phldrT="[Tekst]"/>
      <dgm:spPr/>
      <dgm:t>
        <a:bodyPr/>
        <a:lstStyle/>
        <a:p>
          <a:r>
            <a:rPr lang="pl-PL" dirty="0" smtClean="0"/>
            <a:t>Powitanie, element integracji</a:t>
          </a:r>
          <a:endParaRPr lang="pl-PL" dirty="0"/>
        </a:p>
      </dgm:t>
    </dgm:pt>
    <dgm:pt modelId="{AAB4058D-C342-4207-9F39-A571C895DE04}" type="parTrans" cxnId="{CFEAAB3A-2D06-473B-851A-938F9ACA469D}">
      <dgm:prSet/>
      <dgm:spPr/>
      <dgm:t>
        <a:bodyPr/>
        <a:lstStyle/>
        <a:p>
          <a:endParaRPr lang="pl-PL"/>
        </a:p>
      </dgm:t>
    </dgm:pt>
    <dgm:pt modelId="{DDB3F9C6-34CA-43F2-A603-505904876A40}" type="sibTrans" cxnId="{CFEAAB3A-2D06-473B-851A-938F9ACA469D}">
      <dgm:prSet/>
      <dgm:spPr/>
      <dgm:t>
        <a:bodyPr/>
        <a:lstStyle/>
        <a:p>
          <a:endParaRPr lang="pl-PL"/>
        </a:p>
      </dgm:t>
    </dgm:pt>
    <dgm:pt modelId="{D9731E57-7540-4662-8559-C6137C1ACD0D}">
      <dgm:prSet phldrT="[Tekst]"/>
      <dgm:spPr/>
      <dgm:t>
        <a:bodyPr/>
        <a:lstStyle/>
        <a:p>
          <a:r>
            <a:rPr lang="pl-PL" dirty="0" smtClean="0"/>
            <a:t>Agenda, cele </a:t>
          </a:r>
          <a:br>
            <a:rPr lang="pl-PL" dirty="0" smtClean="0"/>
          </a:br>
          <a:r>
            <a:rPr lang="pl-PL" dirty="0" smtClean="0"/>
            <a:t>i kontrakt z grupą</a:t>
          </a:r>
          <a:endParaRPr lang="pl-PL" dirty="0"/>
        </a:p>
      </dgm:t>
    </dgm:pt>
    <dgm:pt modelId="{B4F6A827-4C43-4C0D-9D5D-793C0E6DEF62}" type="parTrans" cxnId="{9FE6174C-0629-4C29-8C35-0EE9D69A02B3}">
      <dgm:prSet/>
      <dgm:spPr/>
      <dgm:t>
        <a:bodyPr/>
        <a:lstStyle/>
        <a:p>
          <a:endParaRPr lang="pl-PL"/>
        </a:p>
      </dgm:t>
    </dgm:pt>
    <dgm:pt modelId="{DB477E6D-AF43-4BDC-8342-A4765A24E764}" type="sibTrans" cxnId="{9FE6174C-0629-4C29-8C35-0EE9D69A02B3}">
      <dgm:prSet/>
      <dgm:spPr/>
      <dgm:t>
        <a:bodyPr/>
        <a:lstStyle/>
        <a:p>
          <a:endParaRPr lang="pl-PL"/>
        </a:p>
      </dgm:t>
    </dgm:pt>
    <dgm:pt modelId="{7DD39FCC-BF7A-440D-8FD7-AFE48EF78F42}">
      <dgm:prSet phldrT="[Tekst]"/>
      <dgm:spPr/>
      <dgm:t>
        <a:bodyPr/>
        <a:lstStyle/>
        <a:p>
          <a:r>
            <a:rPr lang="pl-PL" dirty="0" smtClean="0"/>
            <a:t>Przypomnienie efektów spotkania </a:t>
          </a:r>
          <a:br>
            <a:rPr lang="pl-PL" dirty="0" smtClean="0"/>
          </a:br>
          <a:r>
            <a:rPr lang="pl-PL" dirty="0" smtClean="0"/>
            <a:t>z Radą Pedagogiczną- ustalenia</a:t>
          </a:r>
          <a:endParaRPr lang="pl-PL" dirty="0"/>
        </a:p>
      </dgm:t>
    </dgm:pt>
    <dgm:pt modelId="{652CBD30-D11C-4547-A35E-8D70CB168A10}" type="parTrans" cxnId="{2CE07CBE-3E7C-4DCF-82EE-CF9D1E0996DE}">
      <dgm:prSet/>
      <dgm:spPr/>
      <dgm:t>
        <a:bodyPr/>
        <a:lstStyle/>
        <a:p>
          <a:endParaRPr lang="pl-PL"/>
        </a:p>
      </dgm:t>
    </dgm:pt>
    <dgm:pt modelId="{99602BDA-4C93-4A8E-934D-0AE8A1024BCA}" type="sibTrans" cxnId="{2CE07CBE-3E7C-4DCF-82EE-CF9D1E0996DE}">
      <dgm:prSet/>
      <dgm:spPr/>
      <dgm:t>
        <a:bodyPr/>
        <a:lstStyle/>
        <a:p>
          <a:endParaRPr lang="pl-PL"/>
        </a:p>
      </dgm:t>
    </dgm:pt>
    <dgm:pt modelId="{40E8E809-5B03-478A-A544-83FD52F35E37}">
      <dgm:prSet phldrT="[Tekst]"/>
      <dgm:spPr/>
      <dgm:t>
        <a:bodyPr/>
        <a:lstStyle/>
        <a:p>
          <a:r>
            <a:rPr lang="pl-PL" dirty="0" smtClean="0"/>
            <a:t>Pogłębiona analiza wybranego obszaru do rozwoju- określenie luki</a:t>
          </a:r>
          <a:endParaRPr lang="pl-PL" dirty="0"/>
        </a:p>
      </dgm:t>
    </dgm:pt>
    <dgm:pt modelId="{18BA20C4-F6D4-49B9-8E82-74BE826F51C9}" type="parTrans" cxnId="{0C17404A-43FE-4742-B8B7-04C37629A7FE}">
      <dgm:prSet/>
      <dgm:spPr/>
      <dgm:t>
        <a:bodyPr/>
        <a:lstStyle/>
        <a:p>
          <a:endParaRPr lang="pl-PL"/>
        </a:p>
      </dgm:t>
    </dgm:pt>
    <dgm:pt modelId="{621DF693-3B8B-45B6-8C9F-1857C2D81785}" type="sibTrans" cxnId="{0C17404A-43FE-4742-B8B7-04C37629A7FE}">
      <dgm:prSet/>
      <dgm:spPr/>
      <dgm:t>
        <a:bodyPr/>
        <a:lstStyle/>
        <a:p>
          <a:endParaRPr lang="pl-PL"/>
        </a:p>
      </dgm:t>
    </dgm:pt>
    <dgm:pt modelId="{BF648BCA-A5F7-4497-A4FD-6A00BCD713FA}">
      <dgm:prSet phldrT="[Tekst]"/>
      <dgm:spPr/>
      <dgm:t>
        <a:bodyPr/>
        <a:lstStyle/>
        <a:p>
          <a:r>
            <a:rPr lang="pl-PL" dirty="0" smtClean="0"/>
            <a:t>Określenie pożądanej zmiany</a:t>
          </a:r>
          <a:endParaRPr lang="pl-PL" dirty="0"/>
        </a:p>
      </dgm:t>
    </dgm:pt>
    <dgm:pt modelId="{CD678B3F-5397-4654-8D36-125A425DBCEC}" type="parTrans" cxnId="{D1A5FA43-711E-486F-8D5D-EEBCADC874F5}">
      <dgm:prSet/>
      <dgm:spPr/>
      <dgm:t>
        <a:bodyPr/>
        <a:lstStyle/>
        <a:p>
          <a:endParaRPr lang="pl-PL"/>
        </a:p>
      </dgm:t>
    </dgm:pt>
    <dgm:pt modelId="{A7095A78-287F-4FB3-9081-F5D5A3BB6ABC}" type="sibTrans" cxnId="{D1A5FA43-711E-486F-8D5D-EEBCADC874F5}">
      <dgm:prSet/>
      <dgm:spPr/>
      <dgm:t>
        <a:bodyPr/>
        <a:lstStyle/>
        <a:p>
          <a:endParaRPr lang="pl-PL"/>
        </a:p>
      </dgm:t>
    </dgm:pt>
    <dgm:pt modelId="{6CCB7D61-09F8-402C-A6DB-2BEC6694EC81}">
      <dgm:prSet phldrT="[Tekst]"/>
      <dgm:spPr/>
      <dgm:t>
        <a:bodyPr/>
        <a:lstStyle/>
        <a:p>
          <a:r>
            <a:rPr lang="pl-PL" dirty="0" smtClean="0"/>
            <a:t>Określenie celów SMART</a:t>
          </a:r>
          <a:endParaRPr lang="pl-PL" dirty="0"/>
        </a:p>
      </dgm:t>
    </dgm:pt>
    <dgm:pt modelId="{1E9AFDDC-C35F-4408-80A5-0F28E1D1260D}" type="parTrans" cxnId="{BCAF8E38-A4B2-40DC-8F79-25D3D077CD39}">
      <dgm:prSet/>
      <dgm:spPr/>
      <dgm:t>
        <a:bodyPr/>
        <a:lstStyle/>
        <a:p>
          <a:endParaRPr lang="pl-PL"/>
        </a:p>
      </dgm:t>
    </dgm:pt>
    <dgm:pt modelId="{ED5DDEF3-F4DC-4A3D-B14A-78F9179EC022}" type="sibTrans" cxnId="{BCAF8E38-A4B2-40DC-8F79-25D3D077CD39}">
      <dgm:prSet/>
      <dgm:spPr/>
      <dgm:t>
        <a:bodyPr/>
        <a:lstStyle/>
        <a:p>
          <a:endParaRPr lang="pl-PL"/>
        </a:p>
      </dgm:t>
    </dgm:pt>
    <dgm:pt modelId="{75B9CE0A-76AB-4B66-B145-51A61BE1542D}">
      <dgm:prSet phldrT="[Tekst]"/>
      <dgm:spPr/>
      <dgm:t>
        <a:bodyPr/>
        <a:lstStyle/>
        <a:p>
          <a:r>
            <a:rPr lang="pl-PL" dirty="0" smtClean="0"/>
            <a:t>Opracowanie harmonogramu działań</a:t>
          </a:r>
          <a:endParaRPr lang="pl-PL" dirty="0"/>
        </a:p>
      </dgm:t>
    </dgm:pt>
    <dgm:pt modelId="{D8572438-2A0D-499C-A68C-EA726E813FB9}" type="parTrans" cxnId="{0B78D783-F9DF-454F-AA57-8745737FE24D}">
      <dgm:prSet/>
      <dgm:spPr/>
      <dgm:t>
        <a:bodyPr/>
        <a:lstStyle/>
        <a:p>
          <a:endParaRPr lang="pl-PL"/>
        </a:p>
      </dgm:t>
    </dgm:pt>
    <dgm:pt modelId="{070E8A31-3F13-47B4-B547-2FB3A772FE72}" type="sibTrans" cxnId="{0B78D783-F9DF-454F-AA57-8745737FE24D}">
      <dgm:prSet/>
      <dgm:spPr/>
      <dgm:t>
        <a:bodyPr/>
        <a:lstStyle/>
        <a:p>
          <a:endParaRPr lang="pl-PL"/>
        </a:p>
      </dgm:t>
    </dgm:pt>
    <dgm:pt modelId="{35F41073-05A0-40BD-9153-54A3E6717218}">
      <dgm:prSet phldrT="[Tekst]"/>
      <dgm:spPr/>
      <dgm:t>
        <a:bodyPr/>
        <a:lstStyle/>
        <a:p>
          <a:r>
            <a:rPr lang="pl-PL" dirty="0" smtClean="0"/>
            <a:t>Zakończenie, ewaluacja spotkania</a:t>
          </a:r>
          <a:endParaRPr lang="pl-PL" dirty="0"/>
        </a:p>
      </dgm:t>
    </dgm:pt>
    <dgm:pt modelId="{CB99D2FA-6DD9-40AB-AEB3-3D461AF5DF67}" type="parTrans" cxnId="{6338AC2E-E8D7-46D0-90EC-882AD4748017}">
      <dgm:prSet/>
      <dgm:spPr/>
      <dgm:t>
        <a:bodyPr/>
        <a:lstStyle/>
        <a:p>
          <a:endParaRPr lang="pl-PL"/>
        </a:p>
      </dgm:t>
    </dgm:pt>
    <dgm:pt modelId="{DDE903A1-7BB1-4190-875A-0FF2B8237BA6}" type="sibTrans" cxnId="{6338AC2E-E8D7-46D0-90EC-882AD4748017}">
      <dgm:prSet/>
      <dgm:spPr/>
      <dgm:t>
        <a:bodyPr/>
        <a:lstStyle/>
        <a:p>
          <a:endParaRPr lang="pl-PL"/>
        </a:p>
      </dgm:t>
    </dgm:pt>
    <dgm:pt modelId="{DF1DBBF1-109F-46F9-929F-46F2261C6FB5}" type="pres">
      <dgm:prSet presAssocID="{1FBB77B4-C9BB-455A-BF10-D8DF8608C634}" presName="diagram" presStyleCnt="0">
        <dgm:presLayoutVars>
          <dgm:dir/>
          <dgm:resizeHandles val="exact"/>
        </dgm:presLayoutVars>
      </dgm:prSet>
      <dgm:spPr/>
    </dgm:pt>
    <dgm:pt modelId="{DF341BEA-94CB-4FEB-9107-A1DEB2714D02}" type="pres">
      <dgm:prSet presAssocID="{E3C84170-0250-4064-B675-234FA573E089}" presName="node" presStyleLbl="node1" presStyleIdx="0" presStyleCnt="8">
        <dgm:presLayoutVars>
          <dgm:bulletEnabled val="1"/>
        </dgm:presLayoutVars>
      </dgm:prSet>
      <dgm:spPr/>
    </dgm:pt>
    <dgm:pt modelId="{9B88FFAD-4E94-4BB6-9633-DE6B3E7643FD}" type="pres">
      <dgm:prSet presAssocID="{DDB3F9C6-34CA-43F2-A603-505904876A40}" presName="sibTrans" presStyleLbl="sibTrans2D1" presStyleIdx="0" presStyleCnt="7"/>
      <dgm:spPr/>
    </dgm:pt>
    <dgm:pt modelId="{C8D3F63E-ADC8-4B83-9269-15793E7079C6}" type="pres">
      <dgm:prSet presAssocID="{DDB3F9C6-34CA-43F2-A603-505904876A40}" presName="connectorText" presStyleLbl="sibTrans2D1" presStyleIdx="0" presStyleCnt="7"/>
      <dgm:spPr/>
    </dgm:pt>
    <dgm:pt modelId="{2251AA1F-EEB4-4648-9D74-A33F13693608}" type="pres">
      <dgm:prSet presAssocID="{D9731E57-7540-4662-8559-C6137C1ACD0D}" presName="node" presStyleLbl="node1" presStyleIdx="1" presStyleCnt="8">
        <dgm:presLayoutVars>
          <dgm:bulletEnabled val="1"/>
        </dgm:presLayoutVars>
      </dgm:prSet>
      <dgm:spPr/>
    </dgm:pt>
    <dgm:pt modelId="{94AF1998-5660-4F58-B3CF-0CE8DAE0CBCD}" type="pres">
      <dgm:prSet presAssocID="{DB477E6D-AF43-4BDC-8342-A4765A24E764}" presName="sibTrans" presStyleLbl="sibTrans2D1" presStyleIdx="1" presStyleCnt="7"/>
      <dgm:spPr/>
    </dgm:pt>
    <dgm:pt modelId="{CC8A20C5-A311-4A15-BF34-CA770203AC0F}" type="pres">
      <dgm:prSet presAssocID="{DB477E6D-AF43-4BDC-8342-A4765A24E764}" presName="connectorText" presStyleLbl="sibTrans2D1" presStyleIdx="1" presStyleCnt="7"/>
      <dgm:spPr/>
    </dgm:pt>
    <dgm:pt modelId="{A4EE21A0-7E07-4662-98A9-E6C51D76571E}" type="pres">
      <dgm:prSet presAssocID="{7DD39FCC-BF7A-440D-8FD7-AFE48EF78F42}" presName="node" presStyleLbl="node1" presStyleIdx="2" presStyleCnt="8">
        <dgm:presLayoutVars>
          <dgm:bulletEnabled val="1"/>
        </dgm:presLayoutVars>
      </dgm:prSet>
      <dgm:spPr/>
    </dgm:pt>
    <dgm:pt modelId="{E791D5E9-7764-419B-87CE-3F8A79BC57D0}" type="pres">
      <dgm:prSet presAssocID="{99602BDA-4C93-4A8E-934D-0AE8A1024BCA}" presName="sibTrans" presStyleLbl="sibTrans2D1" presStyleIdx="2" presStyleCnt="7"/>
      <dgm:spPr/>
    </dgm:pt>
    <dgm:pt modelId="{6E8317BF-9E7E-4157-A18C-D645DF45EB53}" type="pres">
      <dgm:prSet presAssocID="{99602BDA-4C93-4A8E-934D-0AE8A1024BCA}" presName="connectorText" presStyleLbl="sibTrans2D1" presStyleIdx="2" presStyleCnt="7"/>
      <dgm:spPr/>
    </dgm:pt>
    <dgm:pt modelId="{9D883F70-4483-4B00-8E75-9D59BED8DB86}" type="pres">
      <dgm:prSet presAssocID="{40E8E809-5B03-478A-A544-83FD52F35E37}" presName="node" presStyleLbl="node1" presStyleIdx="3" presStyleCnt="8">
        <dgm:presLayoutVars>
          <dgm:bulletEnabled val="1"/>
        </dgm:presLayoutVars>
      </dgm:prSet>
      <dgm:spPr/>
    </dgm:pt>
    <dgm:pt modelId="{F73A72A7-F7F1-4762-849B-0F22FF870B47}" type="pres">
      <dgm:prSet presAssocID="{621DF693-3B8B-45B6-8C9F-1857C2D81785}" presName="sibTrans" presStyleLbl="sibTrans2D1" presStyleIdx="3" presStyleCnt="7"/>
      <dgm:spPr/>
    </dgm:pt>
    <dgm:pt modelId="{2D794A84-3C88-4B91-8377-526B51565010}" type="pres">
      <dgm:prSet presAssocID="{621DF693-3B8B-45B6-8C9F-1857C2D81785}" presName="connectorText" presStyleLbl="sibTrans2D1" presStyleIdx="3" presStyleCnt="7"/>
      <dgm:spPr/>
    </dgm:pt>
    <dgm:pt modelId="{61136723-F242-4B9A-8F33-86CDCF9EE9A9}" type="pres">
      <dgm:prSet presAssocID="{BF648BCA-A5F7-4497-A4FD-6A00BCD713FA}" presName="node" presStyleLbl="node1" presStyleIdx="4" presStyleCnt="8">
        <dgm:presLayoutVars>
          <dgm:bulletEnabled val="1"/>
        </dgm:presLayoutVars>
      </dgm:prSet>
      <dgm:spPr/>
    </dgm:pt>
    <dgm:pt modelId="{408BF3C0-BA65-4875-B777-91B417EFE1DF}" type="pres">
      <dgm:prSet presAssocID="{A7095A78-287F-4FB3-9081-F5D5A3BB6ABC}" presName="sibTrans" presStyleLbl="sibTrans2D1" presStyleIdx="4" presStyleCnt="7"/>
      <dgm:spPr/>
    </dgm:pt>
    <dgm:pt modelId="{5AF07185-5623-4935-B8AE-AC6CC721902E}" type="pres">
      <dgm:prSet presAssocID="{A7095A78-287F-4FB3-9081-F5D5A3BB6ABC}" presName="connectorText" presStyleLbl="sibTrans2D1" presStyleIdx="4" presStyleCnt="7"/>
      <dgm:spPr/>
    </dgm:pt>
    <dgm:pt modelId="{1C3A7798-42BD-4C68-AB06-35270FBEA076}" type="pres">
      <dgm:prSet presAssocID="{6CCB7D61-09F8-402C-A6DB-2BEC6694EC81}" presName="node" presStyleLbl="node1" presStyleIdx="5" presStyleCnt="8">
        <dgm:presLayoutVars>
          <dgm:bulletEnabled val="1"/>
        </dgm:presLayoutVars>
      </dgm:prSet>
      <dgm:spPr/>
    </dgm:pt>
    <dgm:pt modelId="{BE92C651-5060-4B82-8041-5282DA84510B}" type="pres">
      <dgm:prSet presAssocID="{ED5DDEF3-F4DC-4A3D-B14A-78F9179EC022}" presName="sibTrans" presStyleLbl="sibTrans2D1" presStyleIdx="5" presStyleCnt="7"/>
      <dgm:spPr/>
    </dgm:pt>
    <dgm:pt modelId="{36B65456-0649-4F6C-8343-B2FB751AA66F}" type="pres">
      <dgm:prSet presAssocID="{ED5DDEF3-F4DC-4A3D-B14A-78F9179EC022}" presName="connectorText" presStyleLbl="sibTrans2D1" presStyleIdx="5" presStyleCnt="7"/>
      <dgm:spPr/>
    </dgm:pt>
    <dgm:pt modelId="{56F63D39-7710-463B-90ED-37F22FCA169F}" type="pres">
      <dgm:prSet presAssocID="{75B9CE0A-76AB-4B66-B145-51A61BE1542D}" presName="node" presStyleLbl="node1" presStyleIdx="6" presStyleCnt="8">
        <dgm:presLayoutVars>
          <dgm:bulletEnabled val="1"/>
        </dgm:presLayoutVars>
      </dgm:prSet>
      <dgm:spPr/>
    </dgm:pt>
    <dgm:pt modelId="{9FE2E40D-CF69-465C-9EF7-54575EED2C66}" type="pres">
      <dgm:prSet presAssocID="{070E8A31-3F13-47B4-B547-2FB3A772FE72}" presName="sibTrans" presStyleLbl="sibTrans2D1" presStyleIdx="6" presStyleCnt="7"/>
      <dgm:spPr/>
    </dgm:pt>
    <dgm:pt modelId="{FC2EF4D8-6899-4964-8DC7-65D82F82769D}" type="pres">
      <dgm:prSet presAssocID="{070E8A31-3F13-47B4-B547-2FB3A772FE72}" presName="connectorText" presStyleLbl="sibTrans2D1" presStyleIdx="6" presStyleCnt="7"/>
      <dgm:spPr/>
    </dgm:pt>
    <dgm:pt modelId="{72EA31C2-7D22-4758-BBED-F33E2085B3C1}" type="pres">
      <dgm:prSet presAssocID="{35F41073-05A0-40BD-9153-54A3E6717218}" presName="node" presStyleLbl="node1" presStyleIdx="7" presStyleCnt="8">
        <dgm:presLayoutVars>
          <dgm:bulletEnabled val="1"/>
        </dgm:presLayoutVars>
      </dgm:prSet>
      <dgm:spPr/>
    </dgm:pt>
  </dgm:ptLst>
  <dgm:cxnLst>
    <dgm:cxn modelId="{2CE07CBE-3E7C-4DCF-82EE-CF9D1E0996DE}" srcId="{1FBB77B4-C9BB-455A-BF10-D8DF8608C634}" destId="{7DD39FCC-BF7A-440D-8FD7-AFE48EF78F42}" srcOrd="2" destOrd="0" parTransId="{652CBD30-D11C-4547-A35E-8D70CB168A10}" sibTransId="{99602BDA-4C93-4A8E-934D-0AE8A1024BCA}"/>
    <dgm:cxn modelId="{B5938D24-3EB6-407E-8817-8C49552C541A}" type="presOf" srcId="{621DF693-3B8B-45B6-8C9F-1857C2D81785}" destId="{F73A72A7-F7F1-4762-849B-0F22FF870B47}" srcOrd="0" destOrd="0" presId="urn:microsoft.com/office/officeart/2005/8/layout/process5"/>
    <dgm:cxn modelId="{ED8896C5-B6BE-4C12-86E8-A710A0E5E8B1}" type="presOf" srcId="{621DF693-3B8B-45B6-8C9F-1857C2D81785}" destId="{2D794A84-3C88-4B91-8377-526B51565010}" srcOrd="1" destOrd="0" presId="urn:microsoft.com/office/officeart/2005/8/layout/process5"/>
    <dgm:cxn modelId="{3F5B2BEF-0983-491F-94A0-AF07EB61E547}" type="presOf" srcId="{75B9CE0A-76AB-4B66-B145-51A61BE1542D}" destId="{56F63D39-7710-463B-90ED-37F22FCA169F}" srcOrd="0" destOrd="0" presId="urn:microsoft.com/office/officeart/2005/8/layout/process5"/>
    <dgm:cxn modelId="{2C6A57C9-94DF-42C8-A415-4EC33CAE6BDF}" type="presOf" srcId="{E3C84170-0250-4064-B675-234FA573E089}" destId="{DF341BEA-94CB-4FEB-9107-A1DEB2714D02}" srcOrd="0" destOrd="0" presId="urn:microsoft.com/office/officeart/2005/8/layout/process5"/>
    <dgm:cxn modelId="{47A1C985-0EB2-4AF5-B697-BEFEA8D1D991}" type="presOf" srcId="{DB477E6D-AF43-4BDC-8342-A4765A24E764}" destId="{94AF1998-5660-4F58-B3CF-0CE8DAE0CBCD}" srcOrd="0" destOrd="0" presId="urn:microsoft.com/office/officeart/2005/8/layout/process5"/>
    <dgm:cxn modelId="{01C17BE1-0BE3-4578-BF34-78EAC654D2F2}" type="presOf" srcId="{1FBB77B4-C9BB-455A-BF10-D8DF8608C634}" destId="{DF1DBBF1-109F-46F9-929F-46F2261C6FB5}" srcOrd="0" destOrd="0" presId="urn:microsoft.com/office/officeart/2005/8/layout/process5"/>
    <dgm:cxn modelId="{BCAF8E38-A4B2-40DC-8F79-25D3D077CD39}" srcId="{1FBB77B4-C9BB-455A-BF10-D8DF8608C634}" destId="{6CCB7D61-09F8-402C-A6DB-2BEC6694EC81}" srcOrd="5" destOrd="0" parTransId="{1E9AFDDC-C35F-4408-80A5-0F28E1D1260D}" sibTransId="{ED5DDEF3-F4DC-4A3D-B14A-78F9179EC022}"/>
    <dgm:cxn modelId="{CC68902A-27EA-4904-A385-0762ACA0F1D9}" type="presOf" srcId="{DDB3F9C6-34CA-43F2-A603-505904876A40}" destId="{C8D3F63E-ADC8-4B83-9269-15793E7079C6}" srcOrd="1" destOrd="0" presId="urn:microsoft.com/office/officeart/2005/8/layout/process5"/>
    <dgm:cxn modelId="{FF5FD06A-7796-4B25-A420-16D6862D333E}" type="presOf" srcId="{A7095A78-287F-4FB3-9081-F5D5A3BB6ABC}" destId="{5AF07185-5623-4935-B8AE-AC6CC721902E}" srcOrd="1" destOrd="0" presId="urn:microsoft.com/office/officeart/2005/8/layout/process5"/>
    <dgm:cxn modelId="{6338AC2E-E8D7-46D0-90EC-882AD4748017}" srcId="{1FBB77B4-C9BB-455A-BF10-D8DF8608C634}" destId="{35F41073-05A0-40BD-9153-54A3E6717218}" srcOrd="7" destOrd="0" parTransId="{CB99D2FA-6DD9-40AB-AEB3-3D461AF5DF67}" sibTransId="{DDE903A1-7BB1-4190-875A-0FF2B8237BA6}"/>
    <dgm:cxn modelId="{0C17404A-43FE-4742-B8B7-04C37629A7FE}" srcId="{1FBB77B4-C9BB-455A-BF10-D8DF8608C634}" destId="{40E8E809-5B03-478A-A544-83FD52F35E37}" srcOrd="3" destOrd="0" parTransId="{18BA20C4-F6D4-49B9-8E82-74BE826F51C9}" sibTransId="{621DF693-3B8B-45B6-8C9F-1857C2D81785}"/>
    <dgm:cxn modelId="{566451F6-7F7E-4069-9D48-E5CBC597D047}" type="presOf" srcId="{ED5DDEF3-F4DC-4A3D-B14A-78F9179EC022}" destId="{36B65456-0649-4F6C-8343-B2FB751AA66F}" srcOrd="1" destOrd="0" presId="urn:microsoft.com/office/officeart/2005/8/layout/process5"/>
    <dgm:cxn modelId="{17702222-BEF9-4C60-B089-2749FA118B0F}" type="presOf" srcId="{ED5DDEF3-F4DC-4A3D-B14A-78F9179EC022}" destId="{BE92C651-5060-4B82-8041-5282DA84510B}" srcOrd="0" destOrd="0" presId="urn:microsoft.com/office/officeart/2005/8/layout/process5"/>
    <dgm:cxn modelId="{9FE6174C-0629-4C29-8C35-0EE9D69A02B3}" srcId="{1FBB77B4-C9BB-455A-BF10-D8DF8608C634}" destId="{D9731E57-7540-4662-8559-C6137C1ACD0D}" srcOrd="1" destOrd="0" parTransId="{B4F6A827-4C43-4C0D-9D5D-793C0E6DEF62}" sibTransId="{DB477E6D-AF43-4BDC-8342-A4765A24E764}"/>
    <dgm:cxn modelId="{AFDE460A-E745-44E1-ACE5-49707D152E5B}" type="presOf" srcId="{7DD39FCC-BF7A-440D-8FD7-AFE48EF78F42}" destId="{A4EE21A0-7E07-4662-98A9-E6C51D76571E}" srcOrd="0" destOrd="0" presId="urn:microsoft.com/office/officeart/2005/8/layout/process5"/>
    <dgm:cxn modelId="{A2A8DE51-0205-491A-BCD7-2F8385DD718E}" type="presOf" srcId="{070E8A31-3F13-47B4-B547-2FB3A772FE72}" destId="{9FE2E40D-CF69-465C-9EF7-54575EED2C66}" srcOrd="0" destOrd="0" presId="urn:microsoft.com/office/officeart/2005/8/layout/process5"/>
    <dgm:cxn modelId="{CFEAAB3A-2D06-473B-851A-938F9ACA469D}" srcId="{1FBB77B4-C9BB-455A-BF10-D8DF8608C634}" destId="{E3C84170-0250-4064-B675-234FA573E089}" srcOrd="0" destOrd="0" parTransId="{AAB4058D-C342-4207-9F39-A571C895DE04}" sibTransId="{DDB3F9C6-34CA-43F2-A603-505904876A40}"/>
    <dgm:cxn modelId="{AB8AE066-97A8-4B41-B387-58C0C47249F4}" type="presOf" srcId="{070E8A31-3F13-47B4-B547-2FB3A772FE72}" destId="{FC2EF4D8-6899-4964-8DC7-65D82F82769D}" srcOrd="1" destOrd="0" presId="urn:microsoft.com/office/officeart/2005/8/layout/process5"/>
    <dgm:cxn modelId="{C53AA98D-6694-49EE-B405-2146D523227D}" type="presOf" srcId="{D9731E57-7540-4662-8559-C6137C1ACD0D}" destId="{2251AA1F-EEB4-4648-9D74-A33F13693608}" srcOrd="0" destOrd="0" presId="urn:microsoft.com/office/officeart/2005/8/layout/process5"/>
    <dgm:cxn modelId="{69DD26AA-1E52-44B7-B32D-D67CC4047914}" type="presOf" srcId="{DB477E6D-AF43-4BDC-8342-A4765A24E764}" destId="{CC8A20C5-A311-4A15-BF34-CA770203AC0F}" srcOrd="1" destOrd="0" presId="urn:microsoft.com/office/officeart/2005/8/layout/process5"/>
    <dgm:cxn modelId="{2FC7FDD7-7C1B-4FD9-AD4C-951CCB4DF611}" type="presOf" srcId="{A7095A78-287F-4FB3-9081-F5D5A3BB6ABC}" destId="{408BF3C0-BA65-4875-B777-91B417EFE1DF}" srcOrd="0" destOrd="0" presId="urn:microsoft.com/office/officeart/2005/8/layout/process5"/>
    <dgm:cxn modelId="{73AEC5CC-1589-4709-A4E2-FB56C9EBC747}" type="presOf" srcId="{40E8E809-5B03-478A-A544-83FD52F35E37}" destId="{9D883F70-4483-4B00-8E75-9D59BED8DB86}" srcOrd="0" destOrd="0" presId="urn:microsoft.com/office/officeart/2005/8/layout/process5"/>
    <dgm:cxn modelId="{420AF940-63CA-4722-AC51-9D7529E750AA}" type="presOf" srcId="{DDB3F9C6-34CA-43F2-A603-505904876A40}" destId="{9B88FFAD-4E94-4BB6-9633-DE6B3E7643FD}" srcOrd="0" destOrd="0" presId="urn:microsoft.com/office/officeart/2005/8/layout/process5"/>
    <dgm:cxn modelId="{79E51D3B-26A2-413B-AE23-FCA73253187D}" type="presOf" srcId="{35F41073-05A0-40BD-9153-54A3E6717218}" destId="{72EA31C2-7D22-4758-BBED-F33E2085B3C1}" srcOrd="0" destOrd="0" presId="urn:microsoft.com/office/officeart/2005/8/layout/process5"/>
    <dgm:cxn modelId="{96A6F31B-D04D-4B15-BAA9-2A0A260AD798}" type="presOf" srcId="{6CCB7D61-09F8-402C-A6DB-2BEC6694EC81}" destId="{1C3A7798-42BD-4C68-AB06-35270FBEA076}" srcOrd="0" destOrd="0" presId="urn:microsoft.com/office/officeart/2005/8/layout/process5"/>
    <dgm:cxn modelId="{0B78D783-F9DF-454F-AA57-8745737FE24D}" srcId="{1FBB77B4-C9BB-455A-BF10-D8DF8608C634}" destId="{75B9CE0A-76AB-4B66-B145-51A61BE1542D}" srcOrd="6" destOrd="0" parTransId="{D8572438-2A0D-499C-A68C-EA726E813FB9}" sibTransId="{070E8A31-3F13-47B4-B547-2FB3A772FE72}"/>
    <dgm:cxn modelId="{5B68C743-1C8E-4DED-AAFA-FFEA4A077693}" type="presOf" srcId="{99602BDA-4C93-4A8E-934D-0AE8A1024BCA}" destId="{6E8317BF-9E7E-4157-A18C-D645DF45EB53}" srcOrd="1" destOrd="0" presId="urn:microsoft.com/office/officeart/2005/8/layout/process5"/>
    <dgm:cxn modelId="{8A29DAC8-C810-4DEF-A7C4-5B990F1510FE}" type="presOf" srcId="{99602BDA-4C93-4A8E-934D-0AE8A1024BCA}" destId="{E791D5E9-7764-419B-87CE-3F8A79BC57D0}" srcOrd="0" destOrd="0" presId="urn:microsoft.com/office/officeart/2005/8/layout/process5"/>
    <dgm:cxn modelId="{845FF2EB-6257-4545-8250-72F52F8A0F31}" type="presOf" srcId="{BF648BCA-A5F7-4497-A4FD-6A00BCD713FA}" destId="{61136723-F242-4B9A-8F33-86CDCF9EE9A9}" srcOrd="0" destOrd="0" presId="urn:microsoft.com/office/officeart/2005/8/layout/process5"/>
    <dgm:cxn modelId="{D1A5FA43-711E-486F-8D5D-EEBCADC874F5}" srcId="{1FBB77B4-C9BB-455A-BF10-D8DF8608C634}" destId="{BF648BCA-A5F7-4497-A4FD-6A00BCD713FA}" srcOrd="4" destOrd="0" parTransId="{CD678B3F-5397-4654-8D36-125A425DBCEC}" sibTransId="{A7095A78-287F-4FB3-9081-F5D5A3BB6ABC}"/>
    <dgm:cxn modelId="{B9BC5A50-70F1-483C-A066-2D37CFB7952D}" type="presParOf" srcId="{DF1DBBF1-109F-46F9-929F-46F2261C6FB5}" destId="{DF341BEA-94CB-4FEB-9107-A1DEB2714D02}" srcOrd="0" destOrd="0" presId="urn:microsoft.com/office/officeart/2005/8/layout/process5"/>
    <dgm:cxn modelId="{564A32FB-4EFD-4AD3-8ACB-F69A2EF4DEA8}" type="presParOf" srcId="{DF1DBBF1-109F-46F9-929F-46F2261C6FB5}" destId="{9B88FFAD-4E94-4BB6-9633-DE6B3E7643FD}" srcOrd="1" destOrd="0" presId="urn:microsoft.com/office/officeart/2005/8/layout/process5"/>
    <dgm:cxn modelId="{90E872E0-EB13-44FC-8886-93D9DA1B59C9}" type="presParOf" srcId="{9B88FFAD-4E94-4BB6-9633-DE6B3E7643FD}" destId="{C8D3F63E-ADC8-4B83-9269-15793E7079C6}" srcOrd="0" destOrd="0" presId="urn:microsoft.com/office/officeart/2005/8/layout/process5"/>
    <dgm:cxn modelId="{9CF9EAD4-73FE-4991-86C2-40C3346AE7F3}" type="presParOf" srcId="{DF1DBBF1-109F-46F9-929F-46F2261C6FB5}" destId="{2251AA1F-EEB4-4648-9D74-A33F13693608}" srcOrd="2" destOrd="0" presId="urn:microsoft.com/office/officeart/2005/8/layout/process5"/>
    <dgm:cxn modelId="{C3D09C95-A1B7-4C2A-82E1-54710A5A4210}" type="presParOf" srcId="{DF1DBBF1-109F-46F9-929F-46F2261C6FB5}" destId="{94AF1998-5660-4F58-B3CF-0CE8DAE0CBCD}" srcOrd="3" destOrd="0" presId="urn:microsoft.com/office/officeart/2005/8/layout/process5"/>
    <dgm:cxn modelId="{649AE1BF-1CA5-4413-AE42-F0F3213CDE5C}" type="presParOf" srcId="{94AF1998-5660-4F58-B3CF-0CE8DAE0CBCD}" destId="{CC8A20C5-A311-4A15-BF34-CA770203AC0F}" srcOrd="0" destOrd="0" presId="urn:microsoft.com/office/officeart/2005/8/layout/process5"/>
    <dgm:cxn modelId="{AFCCE277-3213-4740-8578-CFD3F9EEDAA9}" type="presParOf" srcId="{DF1DBBF1-109F-46F9-929F-46F2261C6FB5}" destId="{A4EE21A0-7E07-4662-98A9-E6C51D76571E}" srcOrd="4" destOrd="0" presId="urn:microsoft.com/office/officeart/2005/8/layout/process5"/>
    <dgm:cxn modelId="{2C88FD76-91F9-4E51-B086-30687B39AF01}" type="presParOf" srcId="{DF1DBBF1-109F-46F9-929F-46F2261C6FB5}" destId="{E791D5E9-7764-419B-87CE-3F8A79BC57D0}" srcOrd="5" destOrd="0" presId="urn:microsoft.com/office/officeart/2005/8/layout/process5"/>
    <dgm:cxn modelId="{65FB0FC0-0E66-4220-B386-59815346041E}" type="presParOf" srcId="{E791D5E9-7764-419B-87CE-3F8A79BC57D0}" destId="{6E8317BF-9E7E-4157-A18C-D645DF45EB53}" srcOrd="0" destOrd="0" presId="urn:microsoft.com/office/officeart/2005/8/layout/process5"/>
    <dgm:cxn modelId="{548A9AA8-AE2D-45DD-A238-79301D9AF6D6}" type="presParOf" srcId="{DF1DBBF1-109F-46F9-929F-46F2261C6FB5}" destId="{9D883F70-4483-4B00-8E75-9D59BED8DB86}" srcOrd="6" destOrd="0" presId="urn:microsoft.com/office/officeart/2005/8/layout/process5"/>
    <dgm:cxn modelId="{CE4A6221-87E0-4D3B-9A07-64E1C2DCFEB1}" type="presParOf" srcId="{DF1DBBF1-109F-46F9-929F-46F2261C6FB5}" destId="{F73A72A7-F7F1-4762-849B-0F22FF870B47}" srcOrd="7" destOrd="0" presId="urn:microsoft.com/office/officeart/2005/8/layout/process5"/>
    <dgm:cxn modelId="{2B3B8601-0ECB-4E4F-9E48-AF9E5E569AA5}" type="presParOf" srcId="{F73A72A7-F7F1-4762-849B-0F22FF870B47}" destId="{2D794A84-3C88-4B91-8377-526B51565010}" srcOrd="0" destOrd="0" presId="urn:microsoft.com/office/officeart/2005/8/layout/process5"/>
    <dgm:cxn modelId="{3AF8150F-0B80-49FF-AA1A-88C4F8759019}" type="presParOf" srcId="{DF1DBBF1-109F-46F9-929F-46F2261C6FB5}" destId="{61136723-F242-4B9A-8F33-86CDCF9EE9A9}" srcOrd="8" destOrd="0" presId="urn:microsoft.com/office/officeart/2005/8/layout/process5"/>
    <dgm:cxn modelId="{87A2DF61-7A8D-4B79-850E-C8187EB67A48}" type="presParOf" srcId="{DF1DBBF1-109F-46F9-929F-46F2261C6FB5}" destId="{408BF3C0-BA65-4875-B777-91B417EFE1DF}" srcOrd="9" destOrd="0" presId="urn:microsoft.com/office/officeart/2005/8/layout/process5"/>
    <dgm:cxn modelId="{1C6289E9-1852-4269-BC0C-4B9AABF9AA78}" type="presParOf" srcId="{408BF3C0-BA65-4875-B777-91B417EFE1DF}" destId="{5AF07185-5623-4935-B8AE-AC6CC721902E}" srcOrd="0" destOrd="0" presId="urn:microsoft.com/office/officeart/2005/8/layout/process5"/>
    <dgm:cxn modelId="{EACD500C-A8CA-4D8E-94FA-3BB7BEDACF1B}" type="presParOf" srcId="{DF1DBBF1-109F-46F9-929F-46F2261C6FB5}" destId="{1C3A7798-42BD-4C68-AB06-35270FBEA076}" srcOrd="10" destOrd="0" presId="urn:microsoft.com/office/officeart/2005/8/layout/process5"/>
    <dgm:cxn modelId="{43012D84-BABB-471C-95CB-58ED25B7E25C}" type="presParOf" srcId="{DF1DBBF1-109F-46F9-929F-46F2261C6FB5}" destId="{BE92C651-5060-4B82-8041-5282DA84510B}" srcOrd="11" destOrd="0" presId="urn:microsoft.com/office/officeart/2005/8/layout/process5"/>
    <dgm:cxn modelId="{8F2BF4BB-18AD-40AD-919F-FF784D8EC8A4}" type="presParOf" srcId="{BE92C651-5060-4B82-8041-5282DA84510B}" destId="{36B65456-0649-4F6C-8343-B2FB751AA66F}" srcOrd="0" destOrd="0" presId="urn:microsoft.com/office/officeart/2005/8/layout/process5"/>
    <dgm:cxn modelId="{246F1FDB-B46B-48EB-A9DA-9BA6EE104E07}" type="presParOf" srcId="{DF1DBBF1-109F-46F9-929F-46F2261C6FB5}" destId="{56F63D39-7710-463B-90ED-37F22FCA169F}" srcOrd="12" destOrd="0" presId="urn:microsoft.com/office/officeart/2005/8/layout/process5"/>
    <dgm:cxn modelId="{3C3B8D4A-EF58-4879-9FF9-2CD4C5A58E2C}" type="presParOf" srcId="{DF1DBBF1-109F-46F9-929F-46F2261C6FB5}" destId="{9FE2E40D-CF69-465C-9EF7-54575EED2C66}" srcOrd="13" destOrd="0" presId="urn:microsoft.com/office/officeart/2005/8/layout/process5"/>
    <dgm:cxn modelId="{5762180B-351E-444C-9E68-F29D7DA6F1D9}" type="presParOf" srcId="{9FE2E40D-CF69-465C-9EF7-54575EED2C66}" destId="{FC2EF4D8-6899-4964-8DC7-65D82F82769D}" srcOrd="0" destOrd="0" presId="urn:microsoft.com/office/officeart/2005/8/layout/process5"/>
    <dgm:cxn modelId="{510FBAE8-0DD0-436C-8E61-94E69DC2D048}" type="presParOf" srcId="{DF1DBBF1-109F-46F9-929F-46F2261C6FB5}" destId="{72EA31C2-7D22-4758-BBED-F33E2085B3C1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41BEA-94CB-4FEB-9107-A1DEB2714D02}">
      <dsp:nvSpPr>
        <dsp:cNvPr id="0" name=""/>
        <dsp:cNvSpPr/>
      </dsp:nvSpPr>
      <dsp:spPr>
        <a:xfrm>
          <a:off x="4100" y="576303"/>
          <a:ext cx="1793017" cy="10758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Powitanie, element integracji</a:t>
          </a:r>
          <a:endParaRPr lang="pl-PL" sz="1400" kern="1200" dirty="0"/>
        </a:p>
      </dsp:txBody>
      <dsp:txXfrm>
        <a:off x="35609" y="607812"/>
        <a:ext cx="1729999" cy="1012792"/>
      </dsp:txXfrm>
    </dsp:sp>
    <dsp:sp modelId="{9B88FFAD-4E94-4BB6-9633-DE6B3E7643FD}">
      <dsp:nvSpPr>
        <dsp:cNvPr id="0" name=""/>
        <dsp:cNvSpPr/>
      </dsp:nvSpPr>
      <dsp:spPr>
        <a:xfrm>
          <a:off x="1954903" y="891874"/>
          <a:ext cx="380119" cy="44466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200" kern="1200"/>
        </a:p>
      </dsp:txBody>
      <dsp:txXfrm>
        <a:off x="1954903" y="980808"/>
        <a:ext cx="266083" cy="266800"/>
      </dsp:txXfrm>
    </dsp:sp>
    <dsp:sp modelId="{2251AA1F-EEB4-4648-9D74-A33F13693608}">
      <dsp:nvSpPr>
        <dsp:cNvPr id="0" name=""/>
        <dsp:cNvSpPr/>
      </dsp:nvSpPr>
      <dsp:spPr>
        <a:xfrm>
          <a:off x="2514324" y="576303"/>
          <a:ext cx="1793017" cy="10758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Agenda, cele </a:t>
          </a:r>
          <a:br>
            <a:rPr lang="pl-PL" sz="1400" kern="1200" dirty="0" smtClean="0"/>
          </a:br>
          <a:r>
            <a:rPr lang="pl-PL" sz="1400" kern="1200" dirty="0" smtClean="0"/>
            <a:t>i kontrakt z grupą</a:t>
          </a:r>
          <a:endParaRPr lang="pl-PL" sz="1400" kern="1200" dirty="0"/>
        </a:p>
      </dsp:txBody>
      <dsp:txXfrm>
        <a:off x="2545833" y="607812"/>
        <a:ext cx="1729999" cy="1012792"/>
      </dsp:txXfrm>
    </dsp:sp>
    <dsp:sp modelId="{94AF1998-5660-4F58-B3CF-0CE8DAE0CBCD}">
      <dsp:nvSpPr>
        <dsp:cNvPr id="0" name=""/>
        <dsp:cNvSpPr/>
      </dsp:nvSpPr>
      <dsp:spPr>
        <a:xfrm>
          <a:off x="4465127" y="891874"/>
          <a:ext cx="380119" cy="44466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200" kern="1200"/>
        </a:p>
      </dsp:txBody>
      <dsp:txXfrm>
        <a:off x="4465127" y="980808"/>
        <a:ext cx="266083" cy="266800"/>
      </dsp:txXfrm>
    </dsp:sp>
    <dsp:sp modelId="{A4EE21A0-7E07-4662-98A9-E6C51D76571E}">
      <dsp:nvSpPr>
        <dsp:cNvPr id="0" name=""/>
        <dsp:cNvSpPr/>
      </dsp:nvSpPr>
      <dsp:spPr>
        <a:xfrm>
          <a:off x="5024548" y="576303"/>
          <a:ext cx="1793017" cy="10758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Przypomnienie efektów spotkania </a:t>
          </a:r>
          <a:br>
            <a:rPr lang="pl-PL" sz="1400" kern="1200" dirty="0" smtClean="0"/>
          </a:br>
          <a:r>
            <a:rPr lang="pl-PL" sz="1400" kern="1200" dirty="0" smtClean="0"/>
            <a:t>z Radą Pedagogiczną- ustalenia</a:t>
          </a:r>
          <a:endParaRPr lang="pl-PL" sz="1400" kern="1200" dirty="0"/>
        </a:p>
      </dsp:txBody>
      <dsp:txXfrm>
        <a:off x="5056057" y="607812"/>
        <a:ext cx="1729999" cy="1012792"/>
      </dsp:txXfrm>
    </dsp:sp>
    <dsp:sp modelId="{E791D5E9-7764-419B-87CE-3F8A79BC57D0}">
      <dsp:nvSpPr>
        <dsp:cNvPr id="0" name=""/>
        <dsp:cNvSpPr/>
      </dsp:nvSpPr>
      <dsp:spPr>
        <a:xfrm>
          <a:off x="6975351" y="891874"/>
          <a:ext cx="380119" cy="44466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200" kern="1200"/>
        </a:p>
      </dsp:txBody>
      <dsp:txXfrm>
        <a:off x="6975351" y="980808"/>
        <a:ext cx="266083" cy="266800"/>
      </dsp:txXfrm>
    </dsp:sp>
    <dsp:sp modelId="{9D883F70-4483-4B00-8E75-9D59BED8DB86}">
      <dsp:nvSpPr>
        <dsp:cNvPr id="0" name=""/>
        <dsp:cNvSpPr/>
      </dsp:nvSpPr>
      <dsp:spPr>
        <a:xfrm>
          <a:off x="7534772" y="576303"/>
          <a:ext cx="1793017" cy="10758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Pogłębiona analiza wybranego obszaru do rozwoju- określenie luki</a:t>
          </a:r>
          <a:endParaRPr lang="pl-PL" sz="1400" kern="1200" dirty="0"/>
        </a:p>
      </dsp:txBody>
      <dsp:txXfrm>
        <a:off x="7566281" y="607812"/>
        <a:ext cx="1729999" cy="1012792"/>
      </dsp:txXfrm>
    </dsp:sp>
    <dsp:sp modelId="{F73A72A7-F7F1-4762-849B-0F22FF870B47}">
      <dsp:nvSpPr>
        <dsp:cNvPr id="0" name=""/>
        <dsp:cNvSpPr/>
      </dsp:nvSpPr>
      <dsp:spPr>
        <a:xfrm rot="5400000">
          <a:off x="8241221" y="1777624"/>
          <a:ext cx="380119" cy="44466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200" kern="1200"/>
        </a:p>
      </dsp:txBody>
      <dsp:txXfrm rot="-5400000">
        <a:off x="8297881" y="1809898"/>
        <a:ext cx="266800" cy="266083"/>
      </dsp:txXfrm>
    </dsp:sp>
    <dsp:sp modelId="{61136723-F242-4B9A-8F33-86CDCF9EE9A9}">
      <dsp:nvSpPr>
        <dsp:cNvPr id="0" name=""/>
        <dsp:cNvSpPr/>
      </dsp:nvSpPr>
      <dsp:spPr>
        <a:xfrm>
          <a:off x="7534772" y="2369320"/>
          <a:ext cx="1793017" cy="10758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Określenie pożądanej zmiany</a:t>
          </a:r>
          <a:endParaRPr lang="pl-PL" sz="1400" kern="1200" dirty="0"/>
        </a:p>
      </dsp:txBody>
      <dsp:txXfrm>
        <a:off x="7566281" y="2400829"/>
        <a:ext cx="1729999" cy="1012792"/>
      </dsp:txXfrm>
    </dsp:sp>
    <dsp:sp modelId="{408BF3C0-BA65-4875-B777-91B417EFE1DF}">
      <dsp:nvSpPr>
        <dsp:cNvPr id="0" name=""/>
        <dsp:cNvSpPr/>
      </dsp:nvSpPr>
      <dsp:spPr>
        <a:xfrm rot="10800000">
          <a:off x="6996867" y="2684891"/>
          <a:ext cx="380119" cy="44466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200" kern="1200"/>
        </a:p>
      </dsp:txBody>
      <dsp:txXfrm rot="10800000">
        <a:off x="7110903" y="2773825"/>
        <a:ext cx="266083" cy="266800"/>
      </dsp:txXfrm>
    </dsp:sp>
    <dsp:sp modelId="{1C3A7798-42BD-4C68-AB06-35270FBEA076}">
      <dsp:nvSpPr>
        <dsp:cNvPr id="0" name=""/>
        <dsp:cNvSpPr/>
      </dsp:nvSpPr>
      <dsp:spPr>
        <a:xfrm>
          <a:off x="5024548" y="2369320"/>
          <a:ext cx="1793017" cy="10758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Określenie celów SMART</a:t>
          </a:r>
          <a:endParaRPr lang="pl-PL" sz="1400" kern="1200" dirty="0"/>
        </a:p>
      </dsp:txBody>
      <dsp:txXfrm>
        <a:off x="5056057" y="2400829"/>
        <a:ext cx="1729999" cy="1012792"/>
      </dsp:txXfrm>
    </dsp:sp>
    <dsp:sp modelId="{BE92C651-5060-4B82-8041-5282DA84510B}">
      <dsp:nvSpPr>
        <dsp:cNvPr id="0" name=""/>
        <dsp:cNvSpPr/>
      </dsp:nvSpPr>
      <dsp:spPr>
        <a:xfrm rot="10800000">
          <a:off x="4486643" y="2684891"/>
          <a:ext cx="380119" cy="44466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200" kern="1200"/>
        </a:p>
      </dsp:txBody>
      <dsp:txXfrm rot="10800000">
        <a:off x="4600679" y="2773825"/>
        <a:ext cx="266083" cy="266800"/>
      </dsp:txXfrm>
    </dsp:sp>
    <dsp:sp modelId="{56F63D39-7710-463B-90ED-37F22FCA169F}">
      <dsp:nvSpPr>
        <dsp:cNvPr id="0" name=""/>
        <dsp:cNvSpPr/>
      </dsp:nvSpPr>
      <dsp:spPr>
        <a:xfrm>
          <a:off x="2514324" y="2369320"/>
          <a:ext cx="1793017" cy="10758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Opracowanie harmonogramu działań</a:t>
          </a:r>
          <a:endParaRPr lang="pl-PL" sz="1400" kern="1200" dirty="0"/>
        </a:p>
      </dsp:txBody>
      <dsp:txXfrm>
        <a:off x="2545833" y="2400829"/>
        <a:ext cx="1729999" cy="1012792"/>
      </dsp:txXfrm>
    </dsp:sp>
    <dsp:sp modelId="{9FE2E40D-CF69-465C-9EF7-54575EED2C66}">
      <dsp:nvSpPr>
        <dsp:cNvPr id="0" name=""/>
        <dsp:cNvSpPr/>
      </dsp:nvSpPr>
      <dsp:spPr>
        <a:xfrm rot="10800000">
          <a:off x="1976419" y="2684891"/>
          <a:ext cx="380119" cy="44466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200" kern="1200"/>
        </a:p>
      </dsp:txBody>
      <dsp:txXfrm rot="10800000">
        <a:off x="2090455" y="2773825"/>
        <a:ext cx="266083" cy="266800"/>
      </dsp:txXfrm>
    </dsp:sp>
    <dsp:sp modelId="{72EA31C2-7D22-4758-BBED-F33E2085B3C1}">
      <dsp:nvSpPr>
        <dsp:cNvPr id="0" name=""/>
        <dsp:cNvSpPr/>
      </dsp:nvSpPr>
      <dsp:spPr>
        <a:xfrm>
          <a:off x="4100" y="2369320"/>
          <a:ext cx="1793017" cy="10758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Zakończenie, ewaluacja spotkania</a:t>
          </a:r>
          <a:endParaRPr lang="pl-PL" sz="1400" kern="1200" dirty="0"/>
        </a:p>
      </dsp:txBody>
      <dsp:txXfrm>
        <a:off x="35609" y="2400829"/>
        <a:ext cx="1729999" cy="10127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2019-01-23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2019-01-23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2019-01-23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2019-01-23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2019-01-23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2019-01-23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2019-01-23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emf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Struktura warsztatu diagnostyczno-rozwojowego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/>
              <a:t/>
            </a:r>
            <a:br>
              <a:rPr lang="pl-PL" sz="3200" dirty="0"/>
            </a:br>
            <a:endParaRPr lang="pl-PL" sz="32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26262978"/>
              </p:ext>
            </p:extLst>
          </p:nvPr>
        </p:nvGraphicFramePr>
        <p:xfrm>
          <a:off x="1561433" y="1794151"/>
          <a:ext cx="9331891" cy="4021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34</Words>
  <Application>Microsoft Office PowerPoint</Application>
  <PresentationFormat>Niestandardowy</PresentationFormat>
  <Paragraphs>10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Struktura warsztatu diagnostyczno-rozwojowego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Katrina</cp:lastModifiedBy>
  <cp:revision>7</cp:revision>
  <dcterms:created xsi:type="dcterms:W3CDTF">2018-12-02T13:14:09Z</dcterms:created>
  <dcterms:modified xsi:type="dcterms:W3CDTF">2019-01-23T12:03:27Z</dcterms:modified>
</cp:coreProperties>
</file>